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 panose="020B0806030902050204" pitchFamily="34" charset="0"/>
              </a:rPr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Aptos</vt:lpstr>
      <vt:lpstr>Arial</vt:lpstr>
      <vt:lpstr>Century Gothic</vt:lpstr>
      <vt:lpstr>Impact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2025-05-10T11:11:10Z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